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378" r:id="rId52"/>
    <p:sldId id="389" r:id="rId53"/>
    <p:sldId id="390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92" r:id="rId62"/>
    <p:sldId id="381" r:id="rId63"/>
    <p:sldId id="386" r:id="rId64"/>
    <p:sldId id="391" r:id="rId65"/>
    <p:sldId id="395" r:id="rId66"/>
    <p:sldId id="396" r:id="rId67"/>
    <p:sldId id="397" r:id="rId68"/>
    <p:sldId id="398" r:id="rId69"/>
    <p:sldId id="375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394" r:id="rId79"/>
    <p:sldId id="364" r:id="rId80"/>
    <p:sldId id="357" r:id="rId81"/>
    <p:sldId id="358" r:id="rId82"/>
    <p:sldId id="360" r:id="rId83"/>
    <p:sldId id="359" r:id="rId84"/>
    <p:sldId id="363" r:id="rId85"/>
    <p:sldId id="321" r:id="rId86"/>
    <p:sldId id="315" r:id="rId87"/>
    <p:sldId id="304" r:id="rId88"/>
    <p:sldId id="257" r:id="rId89"/>
    <p:sldId id="258" r:id="rId90"/>
    <p:sldId id="290" r:id="rId91"/>
    <p:sldId id="291" r:id="rId92"/>
    <p:sldId id="292" r:id="rId93"/>
    <p:sldId id="301" r:id="rId94"/>
    <p:sldId id="303" r:id="rId95"/>
    <p:sldId id="270" r:id="rId96"/>
    <p:sldId id="316" r:id="rId97"/>
    <p:sldId id="307" r:id="rId98"/>
    <p:sldId id="278" r:id="rId99"/>
    <p:sldId id="282" r:id="rId100"/>
    <p:sldId id="300" r:id="rId101"/>
    <p:sldId id="274" r:id="rId102"/>
    <p:sldId id="273" r:id="rId103"/>
    <p:sldId id="285" r:id="rId104"/>
    <p:sldId id="305" r:id="rId105"/>
    <p:sldId id="306" r:id="rId106"/>
    <p:sldId id="284" r:id="rId107"/>
    <p:sldId id="276" r:id="rId108"/>
    <p:sldId id="261" r:id="rId109"/>
    <p:sldId id="269" r:id="rId110"/>
    <p:sldId id="263" r:id="rId111"/>
    <p:sldId id="264" r:id="rId112"/>
    <p:sldId id="260" r:id="rId113"/>
    <p:sldId id="265" r:id="rId114"/>
    <p:sldId id="267" r:id="rId115"/>
    <p:sldId id="266" r:id="rId116"/>
    <p:sldId id="271" r:id="rId117"/>
    <p:sldId id="277" r:id="rId118"/>
    <p:sldId id="279" r:id="rId119"/>
    <p:sldId id="268" r:id="rId120"/>
    <p:sldId id="280" r:id="rId121"/>
    <p:sldId id="281" r:id="rId122"/>
    <p:sldId id="287" r:id="rId123"/>
    <p:sldId id="288" r:id="rId124"/>
    <p:sldId id="302" r:id="rId125"/>
    <p:sldId id="309" r:id="rId126"/>
    <p:sldId id="310" r:id="rId127"/>
    <p:sldId id="311" r:id="rId128"/>
    <p:sldId id="312" r:id="rId129"/>
    <p:sldId id="313" r:id="rId130"/>
    <p:sldId id="314" r:id="rId131"/>
    <p:sldId id="275" r:id="rId132"/>
    <p:sldId id="298" r:id="rId133"/>
    <p:sldId id="294" r:id="rId134"/>
    <p:sldId id="295" r:id="rId135"/>
    <p:sldId id="296" r:id="rId136"/>
    <p:sldId id="297" r:id="rId1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61" d="100"/>
          <a:sy n="161" d="100"/>
        </p:scale>
        <p:origin x="54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79CF1649-80F6-4593-8D65-133D2D83BA05}"/>
    <pc:docChg chg="custSel modSld">
      <pc:chgData name="Gil Keidar" userId="39bab330baa1541e" providerId="LiveId" clId="{79CF1649-80F6-4593-8D65-133D2D83BA05}" dt="2025-11-27T00:10:10.941" v="138" actId="20577"/>
      <pc:docMkLst>
        <pc:docMk/>
      </pc:docMkLst>
      <pc:sldChg chg="modSp mod">
        <pc:chgData name="Gil Keidar" userId="39bab330baa1541e" providerId="LiveId" clId="{79CF1649-80F6-4593-8D65-133D2D83BA05}" dt="2025-11-27T00:10:10.941" v="138" actId="20577"/>
        <pc:sldMkLst>
          <pc:docMk/>
          <pc:sldMk cId="2618883436" sldId="327"/>
        </pc:sldMkLst>
        <pc:spChg chg="mod">
          <ac:chgData name="Gil Keidar" userId="39bab330baa1541e" providerId="LiveId" clId="{79CF1649-80F6-4593-8D65-133D2D83BA05}" dt="2025-11-27T00:10:10.941" v="138" actId="20577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79CF1649-80F6-4593-8D65-133D2D83BA05}" dt="2025-11-26T23:55:23.848" v="90" actId="20577"/>
        <pc:sldMkLst>
          <pc:docMk/>
          <pc:sldMk cId="1934069554" sldId="366"/>
        </pc:sldMkLst>
        <pc:graphicFrameChg chg="modGraphic">
          <ac:chgData name="Gil Keidar" userId="39bab330baa1541e" providerId="LiveId" clId="{79CF1649-80F6-4593-8D65-133D2D83BA05}" dt="2025-11-26T23:55:23.848" v="90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</pc:sldChg>
      <pc:sldChg chg="modSp mod">
        <pc:chgData name="Gil Keidar" userId="39bab330baa1541e" providerId="LiveId" clId="{79CF1649-80F6-4593-8D65-133D2D83BA05}" dt="2025-11-26T01:48:57.456" v="1" actId="20577"/>
        <pc:sldMkLst>
          <pc:docMk/>
          <pc:sldMk cId="3308824609" sldId="378"/>
        </pc:sldMkLst>
        <pc:graphicFrameChg chg="modGraphic">
          <ac:chgData name="Gil Keidar" userId="39bab330baa1541e" providerId="LiveId" clId="{79CF1649-80F6-4593-8D65-133D2D83BA05}" dt="2025-11-26T01:48:57.456" v="1" actId="20577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5.xml"/><Relationship Id="rId4" Type="http://schemas.openxmlformats.org/officeDocument/2006/relationships/image" Target="../media/image32.png"/><Relationship Id="rId9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0.png"/><Relationship Id="rId7" Type="http://schemas.openxmlformats.org/officeDocument/2006/relationships/slide" Target="slide87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commons.wikimedia.org/wiki/Category:NOR_gate_symbol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6.png"/><Relationship Id="rId7" Type="http://schemas.openxmlformats.org/officeDocument/2006/relationships/slide" Target="slide9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slide" Target="slide95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.png"/><Relationship Id="rId4" Type="http://schemas.openxmlformats.org/officeDocument/2006/relationships/image" Target="../media/image73.jpeg"/><Relationship Id="rId9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92.xml"/><Relationship Id="rId4" Type="http://schemas.openxmlformats.org/officeDocument/2006/relationships/slide" Target="slide93.xml"/><Relationship Id="rId9" Type="http://schemas.openxmlformats.org/officeDocument/2006/relationships/hyperlink" Target="https://liucs.net/cs101s14/n4-logic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7.xml"/><Relationship Id="rId4" Type="http://schemas.openxmlformats.org/officeDocument/2006/relationships/slide" Target="slide9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2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7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3.xml"/><Relationship Id="rId4" Type="http://schemas.openxmlformats.org/officeDocument/2006/relationships/slide" Target="slide82.xml"/><Relationship Id="rId9" Type="http://schemas.openxmlformats.org/officeDocument/2006/relationships/slide" Target="slide87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4.xml"/><Relationship Id="rId5" Type="http://schemas.openxmlformats.org/officeDocument/2006/relationships/slide" Target="slide9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4.xml"/><Relationship Id="rId9" Type="http://schemas.openxmlformats.org/officeDocument/2006/relationships/slide" Target="slide87.xml"/><Relationship Id="rId14" Type="http://schemas.openxmlformats.org/officeDocument/2006/relationships/slide" Target="slide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8.xml"/><Relationship Id="rId18" Type="http://schemas.openxmlformats.org/officeDocument/2006/relationships/slide" Target="slide87.xml"/><Relationship Id="rId26" Type="http://schemas.openxmlformats.org/officeDocument/2006/relationships/slide" Target="slide7.xml"/><Relationship Id="rId3" Type="http://schemas.openxmlformats.org/officeDocument/2006/relationships/slide" Target="slide83.xml"/><Relationship Id="rId21" Type="http://schemas.openxmlformats.org/officeDocument/2006/relationships/slide" Target="slide20.xml"/><Relationship Id="rId7" Type="http://schemas.openxmlformats.org/officeDocument/2006/relationships/slide" Target="slide92.xml"/><Relationship Id="rId12" Type="http://schemas.openxmlformats.org/officeDocument/2006/relationships/slide" Target="slide93.xml"/><Relationship Id="rId17" Type="http://schemas.openxmlformats.org/officeDocument/2006/relationships/slide" Target="slide10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8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1.xml"/><Relationship Id="rId15" Type="http://schemas.openxmlformats.org/officeDocument/2006/relationships/slide" Target="slide90.xml"/><Relationship Id="rId23" Type="http://schemas.openxmlformats.org/officeDocument/2006/relationships/image" Target="../media/image14.png"/><Relationship Id="rId10" Type="http://schemas.openxmlformats.org/officeDocument/2006/relationships/slide" Target="slide9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0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0.xml"/><Relationship Id="rId3" Type="http://schemas.openxmlformats.org/officeDocument/2006/relationships/slide" Target="slide95.xml"/><Relationship Id="rId21" Type="http://schemas.openxmlformats.org/officeDocument/2006/relationships/slide" Target="slide103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3.xml"/><Relationship Id="rId15" Type="http://schemas.openxmlformats.org/officeDocument/2006/relationships/slide" Target="slide94.xml"/><Relationship Id="rId23" Type="http://schemas.openxmlformats.org/officeDocument/2006/relationships/slide" Target="slide87.xml"/><Relationship Id="rId10" Type="http://schemas.openxmlformats.org/officeDocument/2006/relationships/slide" Target="slide88.xml"/><Relationship Id="rId19" Type="http://schemas.openxmlformats.org/officeDocument/2006/relationships/slide" Target="slide92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7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slide" Target="slide14.xml"/><Relationship Id="rId5" Type="http://schemas.openxmlformats.org/officeDocument/2006/relationships/slide" Target="slide98.xml"/><Relationship Id="rId10" Type="http://schemas.openxmlformats.org/officeDocument/2006/relationships/slide" Target="slide97.xml"/><Relationship Id="rId4" Type="http://schemas.openxmlformats.org/officeDocument/2006/relationships/slide" Target="slide93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9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9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79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00.xml"/><Relationship Id="rId3" Type="http://schemas.openxmlformats.org/officeDocument/2006/relationships/slide" Target="slide88.xml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slide" Target="slide90.xml"/><Relationship Id="rId5" Type="http://schemas.openxmlformats.org/officeDocument/2006/relationships/slide" Target="slide95.xml"/><Relationship Id="rId15" Type="http://schemas.openxmlformats.org/officeDocument/2006/relationships/slide" Target="slide94.xml"/><Relationship Id="rId10" Type="http://schemas.openxmlformats.org/officeDocument/2006/relationships/slide" Target="slide103.xml"/><Relationship Id="rId4" Type="http://schemas.openxmlformats.org/officeDocument/2006/relationships/slide" Target="slide91.xml"/><Relationship Id="rId9" Type="http://schemas.openxmlformats.org/officeDocument/2006/relationships/slide" Target="slide101.xml"/><Relationship Id="rId14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slide" Target="slide8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slide" Target="slide95.xml"/><Relationship Id="rId5" Type="http://schemas.openxmlformats.org/officeDocument/2006/relationships/image" Target="../media/image55.png"/><Relationship Id="rId10" Type="http://schemas.openxmlformats.org/officeDocument/2006/relationships/slide" Target="slide93.xml"/><Relationship Id="rId4" Type="http://schemas.openxmlformats.org/officeDocument/2006/relationships/image" Target="../media/image54.png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5.xml"/><Relationship Id="rId5" Type="http://schemas.openxmlformats.org/officeDocument/2006/relationships/image" Target="../media/image56.png"/><Relationship Id="rId10" Type="http://schemas.openxmlformats.org/officeDocument/2006/relationships/slide" Target="slide93.xml"/><Relationship Id="rId4" Type="http://schemas.openxmlformats.org/officeDocument/2006/relationships/image" Target="../media/image58.png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slide" Target="slid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1.gif"/><Relationship Id="rId7" Type="http://schemas.openxmlformats.org/officeDocument/2006/relationships/slide" Target="slide8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7.jpeg"/><Relationship Id="rId17" Type="http://schemas.openxmlformats.org/officeDocument/2006/relationships/image" Target="../media/image1.png"/><Relationship Id="rId2" Type="http://schemas.openxmlformats.org/officeDocument/2006/relationships/image" Target="../media/image65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9.png"/><Relationship Id="rId10" Type="http://schemas.openxmlformats.org/officeDocument/2006/relationships/image" Target="../media/image66.gif"/><Relationship Id="rId4" Type="http://schemas.openxmlformats.org/officeDocument/2006/relationships/image" Target="../media/image14.png"/><Relationship Id="rId9" Type="http://schemas.openxmlformats.org/officeDocument/2006/relationships/image" Target="../media/image63.gif"/><Relationship Id="rId14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0.xml"/><Relationship Id="rId3" Type="http://schemas.openxmlformats.org/officeDocument/2006/relationships/slide" Target="slide95.xml"/><Relationship Id="rId7" Type="http://schemas.openxmlformats.org/officeDocument/2006/relationships/slide" Target="slide99.xml"/><Relationship Id="rId12" Type="http://schemas.openxmlformats.org/officeDocument/2006/relationships/slide" Target="slide9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03.xml"/><Relationship Id="rId5" Type="http://schemas.openxmlformats.org/officeDocument/2006/relationships/slide" Target="slide93.xml"/><Relationship Id="rId15" Type="http://schemas.openxmlformats.org/officeDocument/2006/relationships/slide" Target="slide92.xml"/><Relationship Id="rId10" Type="http://schemas.openxmlformats.org/officeDocument/2006/relationships/slide" Target="slide88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5.xml"/><Relationship Id="rId12" Type="http://schemas.openxmlformats.org/officeDocument/2006/relationships/slide" Target="slide8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29.png"/><Relationship Id="rId7" Type="http://schemas.openxmlformats.org/officeDocument/2006/relationships/slide" Target="slide9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98.xml"/><Relationship Id="rId10" Type="http://schemas.openxmlformats.org/officeDocument/2006/relationships/image" Target="../media/image1.png"/><Relationship Id="rId4" Type="http://schemas.openxmlformats.org/officeDocument/2006/relationships/slide" Target="slide93.xml"/><Relationship Id="rId9" Type="http://schemas.openxmlformats.org/officeDocument/2006/relationships/slide" Target="slide8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6226</TotalTime>
  <Words>24362</Words>
  <Application>Microsoft Office PowerPoint</Application>
  <PresentationFormat>Widescreen</PresentationFormat>
  <Paragraphs>7832</Paragraphs>
  <Slides>136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2025-11-27T00:10:11Z</dcterms:modified>
</cp:coreProperties>
</file>